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CA159-9762-1240-691D-A9C9857697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452110-8E40-E2B3-61A2-F6B3C1C7C3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714BD-958D-F714-50C5-A2401F1D0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92339E-2B99-F320-6C0A-C4B26C793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8A2A0-EBC3-42E7-E740-262E68748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74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008FA-71EB-CBD4-0045-76056237D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BD504-0E85-6EAF-4E89-8FD3118CC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089950-83E0-E03E-AB2E-86BB27D72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F0CC15-1942-2C7C-F84D-E45867013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AE25D-BA09-709C-70D9-6F09C6311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542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E76D3-2DBF-8DD1-8E27-E86C55D6C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A798F-285A-36B6-ED02-612BAFBCA4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B0733-84C6-B6F1-8C14-C813F3536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7ECFC-C582-A4A2-5DDF-A136789FE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5A52B-3F1D-DF35-1D41-34C097A75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606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FE46F-8915-D5D6-24D8-3176A80C4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85038-5865-81FC-F040-8FDC7AF511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E68BCE-DE1B-1C5D-0E41-0B6511290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23F36-5F99-01B0-33AB-DFDDF6B58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B79C0-C235-34F2-A544-489C1D8F9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08D5C5-5629-8D99-3540-5EF49CBCF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089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1ED4-AD06-E477-1604-29FE8A33A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1D39B3-1EAA-DFB1-9BA8-58C825F0B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544A2-1AA5-4AB7-6683-A5F7D538D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F3196E-D118-5D32-ED57-6854D8F3CE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371229-9C94-8E2A-DF9B-30F0F1887A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F71F62-4DBB-DB10-F59C-0AC3CB21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29CF0B-0D28-EF05-F3EB-7C7528261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338F7D-5D3A-F9E2-FFD8-77506449A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944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393C0-02C3-5FC7-B5A9-1AD9A77F8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D8EEED-B6B5-A3D2-771E-3158EBE38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2D5814-11C4-AB6D-3289-E6A6462CE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70B0D-D63E-ACFA-22D3-7DDC3BA7C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755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C88D41-347E-1491-5212-65A671525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00AD19-86D0-9575-CAEC-334C12D20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B811FB-46EE-DECF-4F70-E46AC51F7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72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629FF-7E5B-BF75-AD67-6E5844B9D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9427A-BB4D-CC43-BE30-A081C5E31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A7250-3E11-3A22-19A6-A5A0BE663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1AD11E-474E-238B-9F2A-3D8CD0E08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32D73D-8A12-2055-07AC-7C2530377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58CA4B-841C-ADA9-3DF2-3E09533AF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244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466D1-7358-D613-89AE-6C1D5206B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134878-12A2-4E95-E204-E056487488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82495D-1040-E847-3C44-13943605B5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B0A21D-E01D-E01C-39FE-E491FE282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95933E-866B-6642-0971-91EEF0CCC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4DA36-4220-134F-A12F-D1BE889B7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102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7A016-53EF-E7B2-B519-B77F23224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019E42-7DDD-8024-9939-92AE67EE6F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CD0FFE-9D6C-F5F6-D2F2-1F6DCB98B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588B29-8B4E-12D8-D90E-DC8CA1D8C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B48F55-9DFA-A6F3-93FE-44C5C822F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72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6EC878-A147-098A-E00E-B658E2B159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35FCD-7345-4C1D-C7F4-ACDF4E7F63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3BEDFD-6A94-275A-4CEF-58DDBDDF2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5CD7C1-4EF4-A16F-2414-7A7BE5BD8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DCF637-E014-23EA-9391-5DB3F4DEC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715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DD047C-6805-4C1E-7E2B-7756D2C0B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87225-EDC1-0BCA-F10A-38355ACDE8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1718A-4A6C-BDAC-580B-209EC5C2F5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F8054-889D-477E-A685-87EEBFC2C604}" type="datetimeFigureOut">
              <a:rPr lang="en-US" smtClean="0"/>
              <a:t>6/5/2024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F7725F-F67C-5DF3-D092-07A1AA9654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6C8642-F466-C72C-F200-89928A2302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CC287-E6D0-480B-A1AA-CB8B63FDD6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404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49E3E-DA40-D6DC-29A7-DED562F6E4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DELENIASI 2024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85E3A9-D388-B839-4626-5C28695DC2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KABUPATEN BANJAR</a:t>
            </a:r>
          </a:p>
        </p:txBody>
      </p:sp>
    </p:spTree>
    <p:extLst>
      <p:ext uri="{BB962C8B-B14F-4D97-AF65-F5344CB8AC3E}">
        <p14:creationId xmlns:p14="http://schemas.microsoft.com/office/powerpoint/2010/main" val="3191081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DECC1-A4F4-5BA5-3C2D-33592674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069853" cy="52917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Deleniasi</a:t>
            </a:r>
            <a:r>
              <a:rPr lang="en-US" dirty="0"/>
              <a:t> </a:t>
            </a:r>
            <a:r>
              <a:rPr lang="en-US" dirty="0" err="1"/>
              <a:t>Gambut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E6F23A-4282-F15C-83BD-4A6863485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830" y="1687679"/>
            <a:ext cx="10600339" cy="3482642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6910936-B9A4-77F2-FFE7-1DDFA61F3BCB}"/>
              </a:ext>
            </a:extLst>
          </p:cNvPr>
          <p:cNvCxnSpPr/>
          <p:nvPr/>
        </p:nvCxnSpPr>
        <p:spPr>
          <a:xfrm>
            <a:off x="974689" y="5868238"/>
            <a:ext cx="592853" cy="0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8126495-70F5-460D-8CDA-70FAE5A9372B}"/>
              </a:ext>
            </a:extLst>
          </p:cNvPr>
          <p:cNvCxnSpPr/>
          <p:nvPr/>
        </p:nvCxnSpPr>
        <p:spPr>
          <a:xfrm>
            <a:off x="974690" y="5618704"/>
            <a:ext cx="592853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2BE1ABD-45CB-FABF-EE78-ECD22B86053F}"/>
              </a:ext>
            </a:extLst>
          </p:cNvPr>
          <p:cNvSpPr txBox="1"/>
          <p:nvPr/>
        </p:nvSpPr>
        <p:spPr>
          <a:xfrm>
            <a:off x="1567543" y="5419409"/>
            <a:ext cx="30075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Deliniasi</a:t>
            </a:r>
            <a:r>
              <a:rPr lang="en-US" dirty="0"/>
              <a:t> 2020, Luas </a:t>
            </a:r>
            <a:r>
              <a:rPr lang="en-US" b="1" dirty="0">
                <a:solidFill>
                  <a:srgbClr val="FF0000"/>
                </a:solidFill>
              </a:rPr>
              <a:t>1.36</a:t>
            </a:r>
            <a:r>
              <a:rPr lang="en-US" dirty="0"/>
              <a:t> Ha</a:t>
            </a:r>
          </a:p>
          <a:p>
            <a:r>
              <a:rPr lang="en-US" dirty="0"/>
              <a:t>Survey </a:t>
            </a:r>
            <a:r>
              <a:rPr lang="en-US" dirty="0" err="1"/>
              <a:t>Deliniasi</a:t>
            </a:r>
            <a:r>
              <a:rPr lang="en-US" dirty="0"/>
              <a:t> 2024, </a:t>
            </a:r>
            <a:r>
              <a:rPr lang="en-US" b="1" dirty="0">
                <a:solidFill>
                  <a:srgbClr val="FF0000"/>
                </a:solidFill>
              </a:rPr>
              <a:t>2.04</a:t>
            </a:r>
            <a:r>
              <a:rPr lang="en-US" dirty="0"/>
              <a:t> Ha</a:t>
            </a:r>
          </a:p>
        </p:txBody>
      </p:sp>
    </p:spTree>
    <p:extLst>
      <p:ext uri="{BB962C8B-B14F-4D97-AF65-F5344CB8AC3E}">
        <p14:creationId xmlns:p14="http://schemas.microsoft.com/office/powerpoint/2010/main" val="3659718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1EA0324-B318-A9EA-D74E-FC063AA27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0559" y="820434"/>
            <a:ext cx="3600575" cy="471754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3D879E-211F-CDDA-3749-3090B2D37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8197" y="2972125"/>
            <a:ext cx="2491286" cy="37556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09DECC1-A4F4-5BA5-3C2D-33592674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069853" cy="52917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Deleniasi</a:t>
            </a:r>
            <a:r>
              <a:rPr lang="en-US" dirty="0"/>
              <a:t> </a:t>
            </a:r>
            <a:r>
              <a:rPr lang="en-US" dirty="0" err="1"/>
              <a:t>Guntung</a:t>
            </a:r>
            <a:r>
              <a:rPr lang="en-US" dirty="0"/>
              <a:t> </a:t>
            </a:r>
            <a:r>
              <a:rPr lang="en-US" dirty="0" err="1"/>
              <a:t>Papuyu</a:t>
            </a:r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6910936-B9A4-77F2-FFE7-1DDFA61F3BCB}"/>
              </a:ext>
            </a:extLst>
          </p:cNvPr>
          <p:cNvCxnSpPr/>
          <p:nvPr/>
        </p:nvCxnSpPr>
        <p:spPr>
          <a:xfrm>
            <a:off x="772717" y="4557725"/>
            <a:ext cx="592853" cy="0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8126495-70F5-460D-8CDA-70FAE5A9372B}"/>
              </a:ext>
            </a:extLst>
          </p:cNvPr>
          <p:cNvCxnSpPr/>
          <p:nvPr/>
        </p:nvCxnSpPr>
        <p:spPr>
          <a:xfrm>
            <a:off x="772718" y="4308191"/>
            <a:ext cx="592853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2BE1ABD-45CB-FABF-EE78-ECD22B86053F}"/>
              </a:ext>
            </a:extLst>
          </p:cNvPr>
          <p:cNvSpPr txBox="1"/>
          <p:nvPr/>
        </p:nvSpPr>
        <p:spPr>
          <a:xfrm>
            <a:off x="1365571" y="4108896"/>
            <a:ext cx="3127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Deliniasi</a:t>
            </a:r>
            <a:r>
              <a:rPr lang="en-US" dirty="0"/>
              <a:t> 2020, Luas </a:t>
            </a:r>
            <a:r>
              <a:rPr lang="en-US" b="1" dirty="0">
                <a:solidFill>
                  <a:srgbClr val="FF0000"/>
                </a:solidFill>
              </a:rPr>
              <a:t>1.45</a:t>
            </a:r>
            <a:r>
              <a:rPr lang="en-US" dirty="0"/>
              <a:t> Ha</a:t>
            </a:r>
          </a:p>
          <a:p>
            <a:r>
              <a:rPr lang="en-US" dirty="0"/>
              <a:t>Survey </a:t>
            </a:r>
            <a:r>
              <a:rPr lang="en-US" dirty="0" err="1"/>
              <a:t>Deliniasi</a:t>
            </a:r>
            <a:r>
              <a:rPr lang="en-US" dirty="0"/>
              <a:t> 2024, </a:t>
            </a:r>
            <a:r>
              <a:rPr lang="en-US" b="1" dirty="0">
                <a:solidFill>
                  <a:srgbClr val="FF0000"/>
                </a:solidFill>
              </a:rPr>
              <a:t>3.53</a:t>
            </a:r>
            <a:r>
              <a:rPr lang="en-US" dirty="0"/>
              <a:t> Ha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9AFEFD-B2AD-6CBA-E634-1CFD17116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960361"/>
            <a:ext cx="5898254" cy="2468639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F31F0D9-DC80-65C1-8D63-F889B1AFA470}"/>
              </a:ext>
            </a:extLst>
          </p:cNvPr>
          <p:cNvCxnSpPr/>
          <p:nvPr/>
        </p:nvCxnSpPr>
        <p:spPr>
          <a:xfrm flipH="1">
            <a:off x="6096000" y="1574800"/>
            <a:ext cx="2570480" cy="294640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A1E75A6-5D1A-F169-1198-00B6DA4B255F}"/>
              </a:ext>
            </a:extLst>
          </p:cNvPr>
          <p:cNvCxnSpPr/>
          <p:nvPr/>
        </p:nvCxnSpPr>
        <p:spPr>
          <a:xfrm flipH="1">
            <a:off x="7691120" y="3256684"/>
            <a:ext cx="2570480" cy="294640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40587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DECC1-A4F4-5BA5-3C2D-33592674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069853" cy="52917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Deleniasi</a:t>
            </a:r>
            <a:r>
              <a:rPr lang="en-US" dirty="0"/>
              <a:t> </a:t>
            </a:r>
            <a:r>
              <a:rPr lang="en-US" dirty="0" err="1"/>
              <a:t>Gambut</a:t>
            </a:r>
            <a:r>
              <a:rPr lang="en-US" dirty="0"/>
              <a:t> Barat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6910936-B9A4-77F2-FFE7-1DDFA61F3BCB}"/>
              </a:ext>
            </a:extLst>
          </p:cNvPr>
          <p:cNvCxnSpPr/>
          <p:nvPr/>
        </p:nvCxnSpPr>
        <p:spPr>
          <a:xfrm>
            <a:off x="974689" y="5868238"/>
            <a:ext cx="592853" cy="0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8126495-70F5-460D-8CDA-70FAE5A9372B}"/>
              </a:ext>
            </a:extLst>
          </p:cNvPr>
          <p:cNvCxnSpPr/>
          <p:nvPr/>
        </p:nvCxnSpPr>
        <p:spPr>
          <a:xfrm>
            <a:off x="974690" y="5618704"/>
            <a:ext cx="592853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2BE1ABD-45CB-FABF-EE78-ECD22B86053F}"/>
              </a:ext>
            </a:extLst>
          </p:cNvPr>
          <p:cNvSpPr txBox="1"/>
          <p:nvPr/>
        </p:nvSpPr>
        <p:spPr>
          <a:xfrm>
            <a:off x="1567543" y="5419409"/>
            <a:ext cx="30075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Deliniasi</a:t>
            </a:r>
            <a:r>
              <a:rPr lang="en-US" dirty="0"/>
              <a:t> 2020, Luas </a:t>
            </a:r>
            <a:r>
              <a:rPr lang="en-US" b="1" dirty="0">
                <a:solidFill>
                  <a:srgbClr val="FF0000"/>
                </a:solidFill>
              </a:rPr>
              <a:t>1.36</a:t>
            </a:r>
            <a:r>
              <a:rPr lang="en-US" dirty="0"/>
              <a:t> Ha</a:t>
            </a:r>
          </a:p>
          <a:p>
            <a:r>
              <a:rPr lang="en-US" dirty="0"/>
              <a:t>Survey </a:t>
            </a:r>
            <a:r>
              <a:rPr lang="en-US" dirty="0" err="1"/>
              <a:t>Deliniasi</a:t>
            </a:r>
            <a:r>
              <a:rPr lang="en-US" dirty="0"/>
              <a:t> 2024, </a:t>
            </a:r>
            <a:r>
              <a:rPr lang="en-US" b="1" dirty="0">
                <a:solidFill>
                  <a:srgbClr val="FF0000"/>
                </a:solidFill>
              </a:rPr>
              <a:t>2.04</a:t>
            </a:r>
            <a:r>
              <a:rPr lang="en-US" dirty="0"/>
              <a:t> Ha</a:t>
            </a:r>
          </a:p>
        </p:txBody>
      </p:sp>
    </p:spTree>
    <p:extLst>
      <p:ext uri="{BB962C8B-B14F-4D97-AF65-F5344CB8AC3E}">
        <p14:creationId xmlns:p14="http://schemas.microsoft.com/office/powerpoint/2010/main" val="39535634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DECC1-A4F4-5BA5-3C2D-33592674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069853" cy="52917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Deleniasi</a:t>
            </a:r>
            <a:r>
              <a:rPr lang="en-US" dirty="0"/>
              <a:t> </a:t>
            </a:r>
            <a:r>
              <a:rPr lang="en-US" dirty="0" err="1"/>
              <a:t>Tambak</a:t>
            </a:r>
            <a:r>
              <a:rPr lang="en-US" dirty="0"/>
              <a:t> </a:t>
            </a:r>
            <a:r>
              <a:rPr lang="en-US" dirty="0" err="1"/>
              <a:t>Sirang</a:t>
            </a:r>
            <a:r>
              <a:rPr lang="en-US" dirty="0"/>
              <a:t> Baru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6910936-B9A4-77F2-FFE7-1DDFA61F3BCB}"/>
              </a:ext>
            </a:extLst>
          </p:cNvPr>
          <p:cNvCxnSpPr/>
          <p:nvPr/>
        </p:nvCxnSpPr>
        <p:spPr>
          <a:xfrm>
            <a:off x="974689" y="5868238"/>
            <a:ext cx="592853" cy="0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8126495-70F5-460D-8CDA-70FAE5A9372B}"/>
              </a:ext>
            </a:extLst>
          </p:cNvPr>
          <p:cNvCxnSpPr/>
          <p:nvPr/>
        </p:nvCxnSpPr>
        <p:spPr>
          <a:xfrm>
            <a:off x="974690" y="5618704"/>
            <a:ext cx="592853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2BE1ABD-45CB-FABF-EE78-ECD22B86053F}"/>
              </a:ext>
            </a:extLst>
          </p:cNvPr>
          <p:cNvSpPr txBox="1"/>
          <p:nvPr/>
        </p:nvSpPr>
        <p:spPr>
          <a:xfrm>
            <a:off x="1567543" y="5419409"/>
            <a:ext cx="30075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Deliniasi</a:t>
            </a:r>
            <a:r>
              <a:rPr lang="en-US" dirty="0"/>
              <a:t> 2020, Luas </a:t>
            </a:r>
            <a:r>
              <a:rPr lang="en-US" b="1" dirty="0">
                <a:solidFill>
                  <a:srgbClr val="FF0000"/>
                </a:solidFill>
              </a:rPr>
              <a:t>1.36</a:t>
            </a:r>
            <a:r>
              <a:rPr lang="en-US" dirty="0"/>
              <a:t> Ha</a:t>
            </a:r>
          </a:p>
          <a:p>
            <a:r>
              <a:rPr lang="en-US" dirty="0"/>
              <a:t>Survey </a:t>
            </a:r>
            <a:r>
              <a:rPr lang="en-US" dirty="0" err="1"/>
              <a:t>Deliniasi</a:t>
            </a:r>
            <a:r>
              <a:rPr lang="en-US" dirty="0"/>
              <a:t> 2024, </a:t>
            </a:r>
            <a:r>
              <a:rPr lang="en-US" b="1" dirty="0">
                <a:solidFill>
                  <a:srgbClr val="FF0000"/>
                </a:solidFill>
              </a:rPr>
              <a:t>2.04</a:t>
            </a:r>
            <a:r>
              <a:rPr lang="en-US" dirty="0"/>
              <a:t> Ha</a:t>
            </a:r>
          </a:p>
        </p:txBody>
      </p:sp>
    </p:spTree>
    <p:extLst>
      <p:ext uri="{BB962C8B-B14F-4D97-AF65-F5344CB8AC3E}">
        <p14:creationId xmlns:p14="http://schemas.microsoft.com/office/powerpoint/2010/main" val="1464812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DECC1-A4F4-5BA5-3C2D-33592674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069853" cy="52917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Deleniasi</a:t>
            </a:r>
            <a:r>
              <a:rPr lang="en-US" dirty="0"/>
              <a:t> </a:t>
            </a:r>
            <a:r>
              <a:rPr lang="en-US" dirty="0" err="1"/>
              <a:t>Malintang</a:t>
            </a:r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6910936-B9A4-77F2-FFE7-1DDFA61F3BCB}"/>
              </a:ext>
            </a:extLst>
          </p:cNvPr>
          <p:cNvCxnSpPr/>
          <p:nvPr/>
        </p:nvCxnSpPr>
        <p:spPr>
          <a:xfrm>
            <a:off x="974689" y="5868238"/>
            <a:ext cx="592853" cy="0"/>
          </a:xfrm>
          <a:prstGeom prst="line">
            <a:avLst/>
          </a:prstGeom>
          <a:ln w="34925">
            <a:solidFill>
              <a:srgbClr val="FFFF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8126495-70F5-460D-8CDA-70FAE5A9372B}"/>
              </a:ext>
            </a:extLst>
          </p:cNvPr>
          <p:cNvCxnSpPr/>
          <p:nvPr/>
        </p:nvCxnSpPr>
        <p:spPr>
          <a:xfrm>
            <a:off x="974690" y="5618704"/>
            <a:ext cx="592853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2BE1ABD-45CB-FABF-EE78-ECD22B86053F}"/>
              </a:ext>
            </a:extLst>
          </p:cNvPr>
          <p:cNvSpPr txBox="1"/>
          <p:nvPr/>
        </p:nvSpPr>
        <p:spPr>
          <a:xfrm>
            <a:off x="1567543" y="5419409"/>
            <a:ext cx="30075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Deliniasi</a:t>
            </a:r>
            <a:r>
              <a:rPr lang="en-US" dirty="0"/>
              <a:t> 2020, Luas </a:t>
            </a:r>
            <a:r>
              <a:rPr lang="en-US" b="1" dirty="0">
                <a:solidFill>
                  <a:srgbClr val="FF0000"/>
                </a:solidFill>
              </a:rPr>
              <a:t>1.36</a:t>
            </a:r>
            <a:r>
              <a:rPr lang="en-US" dirty="0"/>
              <a:t> Ha</a:t>
            </a:r>
          </a:p>
          <a:p>
            <a:r>
              <a:rPr lang="en-US" dirty="0"/>
              <a:t>Survey </a:t>
            </a:r>
            <a:r>
              <a:rPr lang="en-US" dirty="0" err="1"/>
              <a:t>Deliniasi</a:t>
            </a:r>
            <a:r>
              <a:rPr lang="en-US" dirty="0"/>
              <a:t> 2024, </a:t>
            </a:r>
            <a:r>
              <a:rPr lang="en-US" b="1" dirty="0">
                <a:solidFill>
                  <a:srgbClr val="FF0000"/>
                </a:solidFill>
              </a:rPr>
              <a:t>2.04</a:t>
            </a:r>
            <a:r>
              <a:rPr lang="en-US" dirty="0"/>
              <a:t> Ha</a:t>
            </a:r>
          </a:p>
        </p:txBody>
      </p:sp>
    </p:spTree>
    <p:extLst>
      <p:ext uri="{BB962C8B-B14F-4D97-AF65-F5344CB8AC3E}">
        <p14:creationId xmlns:p14="http://schemas.microsoft.com/office/powerpoint/2010/main" val="3027482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78</Words>
  <Application>Microsoft Office PowerPoint</Application>
  <PresentationFormat>Widescreen</PresentationFormat>
  <Paragraphs>17</Paragraphs>
  <Slides>6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DELENIASI 2024</vt:lpstr>
      <vt:lpstr>Deleniasi Gambut</vt:lpstr>
      <vt:lpstr>Deleniasi Guntung Papuyu</vt:lpstr>
      <vt:lpstr>Deleniasi Gambut Barat</vt:lpstr>
      <vt:lpstr>Deleniasi Tambak Sirang Baru</vt:lpstr>
      <vt:lpstr>Deleniasi Malintang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 nitr2</dc:creator>
  <cp:lastModifiedBy>acer nitr2</cp:lastModifiedBy>
  <cp:revision>6</cp:revision>
  <dcterms:created xsi:type="dcterms:W3CDTF">2024-05-27T04:27:19Z</dcterms:created>
  <dcterms:modified xsi:type="dcterms:W3CDTF">2024-06-04T16:02:43Z</dcterms:modified>
</cp:coreProperties>
</file>